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1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2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5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48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2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4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1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1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5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7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4DF1A-2020-46F6-BA82-7B659FD9CAAB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831F-0056-40F9-8335-1107C62C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DEF2A3EC-27CA-4D86-A6F7-DFF683C27DD8}"/>
              </a:ext>
            </a:extLst>
          </p:cNvPr>
          <p:cNvGrpSpPr/>
          <p:nvPr/>
        </p:nvGrpSpPr>
        <p:grpSpPr>
          <a:xfrm>
            <a:off x="504092" y="1362083"/>
            <a:ext cx="1912666" cy="3894339"/>
            <a:chOff x="504092" y="1362083"/>
            <a:chExt cx="1912666" cy="3894339"/>
          </a:xfrm>
          <a:pattFill prst="lgCheck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F55E23E-F79D-4126-8397-78D11274D237}"/>
                </a:ext>
              </a:extLst>
            </p:cNvPr>
            <p:cNvSpPr/>
            <p:nvPr/>
          </p:nvSpPr>
          <p:spPr>
            <a:xfrm>
              <a:off x="504092" y="1362083"/>
              <a:ext cx="258172" cy="38568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1BE154B-2F67-4B6B-A2C6-BF790BF7CA67}"/>
                </a:ext>
              </a:extLst>
            </p:cNvPr>
            <p:cNvSpPr/>
            <p:nvPr/>
          </p:nvSpPr>
          <p:spPr>
            <a:xfrm rot="5400000">
              <a:off x="1337385" y="4177050"/>
              <a:ext cx="249713" cy="19090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FD58EC0F-3610-4F70-A606-16EF2186B7FA}"/>
              </a:ext>
            </a:extLst>
          </p:cNvPr>
          <p:cNvSpPr/>
          <p:nvPr/>
        </p:nvSpPr>
        <p:spPr>
          <a:xfrm>
            <a:off x="2662581" y="1399530"/>
            <a:ext cx="258172" cy="3856893"/>
          </a:xfrm>
          <a:prstGeom prst="rect">
            <a:avLst/>
          </a:prstGeom>
          <a:pattFill prst="shingle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F56AA32-EC97-4566-8E7B-266A30904BC1}"/>
              </a:ext>
            </a:extLst>
          </p:cNvPr>
          <p:cNvGrpSpPr/>
          <p:nvPr/>
        </p:nvGrpSpPr>
        <p:grpSpPr>
          <a:xfrm>
            <a:off x="3156772" y="1367391"/>
            <a:ext cx="1922392" cy="3886754"/>
            <a:chOff x="3789185" y="1369669"/>
            <a:chExt cx="1922392" cy="3886754"/>
          </a:xfrm>
          <a:pattFill prst="wdUpDiag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396DD34-4E64-4FC6-9A05-E7683CF2A51E}"/>
                </a:ext>
              </a:extLst>
            </p:cNvPr>
            <p:cNvSpPr/>
            <p:nvPr/>
          </p:nvSpPr>
          <p:spPr>
            <a:xfrm>
              <a:off x="3789185" y="1399530"/>
              <a:ext cx="258172" cy="38568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6DE7F21-203A-4A1A-9FB0-188C7AB130C3}"/>
                </a:ext>
              </a:extLst>
            </p:cNvPr>
            <p:cNvSpPr/>
            <p:nvPr/>
          </p:nvSpPr>
          <p:spPr>
            <a:xfrm rot="5400000">
              <a:off x="4620624" y="540010"/>
              <a:ext cx="249713" cy="19090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D55D851-0A97-4AF3-A68D-78EDF3B8F857}"/>
                </a:ext>
              </a:extLst>
            </p:cNvPr>
            <p:cNvSpPr/>
            <p:nvPr/>
          </p:nvSpPr>
          <p:spPr>
            <a:xfrm rot="5400000">
              <a:off x="4632204" y="4177050"/>
              <a:ext cx="249713" cy="19090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DA8FDCA-6199-4250-9FD9-9AA9C24DEF42}"/>
                </a:ext>
              </a:extLst>
            </p:cNvPr>
            <p:cNvSpPr/>
            <p:nvPr/>
          </p:nvSpPr>
          <p:spPr>
            <a:xfrm rot="5400000">
              <a:off x="4172918" y="1888582"/>
              <a:ext cx="289113" cy="1029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71A9C1A-381A-4647-BC9B-3CC71643FCBE}"/>
              </a:ext>
            </a:extLst>
          </p:cNvPr>
          <p:cNvGrpSpPr/>
          <p:nvPr/>
        </p:nvGrpSpPr>
        <p:grpSpPr>
          <a:xfrm>
            <a:off x="5263801" y="1390735"/>
            <a:ext cx="1917162" cy="3865687"/>
            <a:chOff x="6412658" y="1390735"/>
            <a:chExt cx="1917162" cy="3865687"/>
          </a:xfrm>
          <a:pattFill prst="smGrid">
            <a:fgClr>
              <a:schemeClr val="accent1"/>
            </a:fgClr>
            <a:bgClr>
              <a:schemeClr val="bg1"/>
            </a:bgClr>
          </a:pattFill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D25FE92-DF0C-4CCB-8FDC-7687E5235B6C}"/>
                </a:ext>
              </a:extLst>
            </p:cNvPr>
            <p:cNvSpPr/>
            <p:nvPr/>
          </p:nvSpPr>
          <p:spPr>
            <a:xfrm rot="5400000">
              <a:off x="7250447" y="561076"/>
              <a:ext cx="249713" cy="19090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A84F896-FEC7-4653-882E-1D24DA164766}"/>
                </a:ext>
              </a:extLst>
            </p:cNvPr>
            <p:cNvSpPr/>
            <p:nvPr/>
          </p:nvSpPr>
          <p:spPr>
            <a:xfrm rot="5400000">
              <a:off x="7245050" y="4177050"/>
              <a:ext cx="249713" cy="19090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32E999A-B57F-46B5-AADB-9F42CA6CFEF6}"/>
                </a:ext>
              </a:extLst>
            </p:cNvPr>
            <p:cNvSpPr/>
            <p:nvPr/>
          </p:nvSpPr>
          <p:spPr>
            <a:xfrm rot="10800000">
              <a:off x="6414257" y="1392940"/>
              <a:ext cx="289113" cy="19939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C66581E-EC29-4D7A-8221-6C3E0326AD00}"/>
                </a:ext>
              </a:extLst>
            </p:cNvPr>
            <p:cNvSpPr/>
            <p:nvPr/>
          </p:nvSpPr>
          <p:spPr>
            <a:xfrm rot="10800000">
              <a:off x="8035308" y="3137204"/>
              <a:ext cx="289113" cy="21192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A82B53F-C267-44F0-AD9B-6154D14155C2}"/>
                </a:ext>
              </a:extLst>
            </p:cNvPr>
            <p:cNvSpPr/>
            <p:nvPr/>
          </p:nvSpPr>
          <p:spPr>
            <a:xfrm rot="5400000">
              <a:off x="7242317" y="2307545"/>
              <a:ext cx="249713" cy="19090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2261757-90D6-4045-9668-DC2FF9048CA3}"/>
              </a:ext>
            </a:extLst>
          </p:cNvPr>
          <p:cNvSpPr txBox="1"/>
          <p:nvPr/>
        </p:nvSpPr>
        <p:spPr>
          <a:xfrm>
            <a:off x="1637079" y="2544221"/>
            <a:ext cx="4623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homsky" panose="02000503000000000000" pitchFamily="50" charset="0"/>
              </a:rPr>
              <a:t>ALTERNATE  FACTS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D650F7-31D8-473E-995E-5857157F02EE}"/>
              </a:ext>
            </a:extLst>
          </p:cNvPr>
          <p:cNvSpPr txBox="1"/>
          <p:nvPr/>
        </p:nvSpPr>
        <p:spPr>
          <a:xfrm rot="5400000">
            <a:off x="2662241" y="3773902"/>
            <a:ext cx="218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CONTRADICTIONS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C9C4A1-3764-4B2F-81C8-C401C0C7571D}"/>
              </a:ext>
            </a:extLst>
          </p:cNvPr>
          <p:cNvSpPr txBox="1"/>
          <p:nvPr/>
        </p:nvSpPr>
        <p:spPr>
          <a:xfrm>
            <a:off x="987424" y="3564657"/>
            <a:ext cx="1909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Lucida Console" panose="020B0609040504020204" pitchFamily="49" charset="0"/>
              </a:rPr>
              <a:t>LAME EXPLANATIONS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DF2A3D-CB82-49FE-9BC2-1A5826536C31}"/>
              </a:ext>
            </a:extLst>
          </p:cNvPr>
          <p:cNvSpPr txBox="1"/>
          <p:nvPr/>
        </p:nvSpPr>
        <p:spPr>
          <a:xfrm>
            <a:off x="658592" y="3007001"/>
            <a:ext cx="2222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Bahnschrift Condensed" panose="020B0502040204020203" pitchFamily="34" charset="0"/>
              </a:rPr>
              <a:t>FALSE ACCUSATIONS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E6FA1C-E57E-40E5-90F9-A5F9A89A2719}"/>
              </a:ext>
            </a:extLst>
          </p:cNvPr>
          <p:cNvSpPr txBox="1"/>
          <p:nvPr/>
        </p:nvSpPr>
        <p:spPr>
          <a:xfrm rot="5400000">
            <a:off x="4963177" y="3865136"/>
            <a:ext cx="1725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Century Gothic" panose="020B0502020202020204" pitchFamily="34" charset="0"/>
              </a:rPr>
              <a:t>FICTIONS</a:t>
            </a:r>
            <a:endParaRPr lang="en-US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B60151-C693-44A9-B5F9-9A9F72EAC366}"/>
              </a:ext>
            </a:extLst>
          </p:cNvPr>
          <p:cNvSpPr txBox="1"/>
          <p:nvPr/>
        </p:nvSpPr>
        <p:spPr>
          <a:xfrm>
            <a:off x="884265" y="1883607"/>
            <a:ext cx="259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DISTORTIONS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46A71C-1D6C-443E-A0B3-48BD3F4882F4}"/>
              </a:ext>
            </a:extLst>
          </p:cNvPr>
          <p:cNvSpPr txBox="1"/>
          <p:nvPr/>
        </p:nvSpPr>
        <p:spPr>
          <a:xfrm>
            <a:off x="3833997" y="4633245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pyrus" panose="03070502060502030205" pitchFamily="66" charset="0"/>
              </a:rPr>
              <a:t>DECEPTIONS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900D38-1D19-472D-83F6-E4C1D200DA60}"/>
              </a:ext>
            </a:extLst>
          </p:cNvPr>
          <p:cNvSpPr txBox="1"/>
          <p:nvPr/>
        </p:nvSpPr>
        <p:spPr>
          <a:xfrm>
            <a:off x="3833997" y="4088384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SUBTERFUGE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4176EC-B115-4D7D-BC58-59089CF5A20A}"/>
              </a:ext>
            </a:extLst>
          </p:cNvPr>
          <p:cNvSpPr txBox="1"/>
          <p:nvPr/>
        </p:nvSpPr>
        <p:spPr>
          <a:xfrm>
            <a:off x="3491444" y="1844332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Arial Narrow" panose="020B0606020202030204" pitchFamily="34" charset="0"/>
              </a:rPr>
              <a:t>Deceits</a:t>
            </a:r>
            <a:endParaRPr lang="en-US" dirty="0">
              <a:solidFill>
                <a:srgbClr val="7030A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36FDDB-461F-4ED0-82EB-B259DAD4303E}"/>
              </a:ext>
            </a:extLst>
          </p:cNvPr>
          <p:cNvSpPr txBox="1"/>
          <p:nvPr/>
        </p:nvSpPr>
        <p:spPr>
          <a:xfrm>
            <a:off x="3841196" y="3083241"/>
            <a:ext cx="1444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Arial Narrow" panose="020B0606020202030204" pitchFamily="34" charset="0"/>
              </a:rPr>
              <a:t>REWRITTEN HISTORY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69F2F6-7B32-496F-873B-283C174193EA}"/>
              </a:ext>
            </a:extLst>
          </p:cNvPr>
          <p:cNvSpPr txBox="1"/>
          <p:nvPr/>
        </p:nvSpPr>
        <p:spPr>
          <a:xfrm rot="5400000">
            <a:off x="5139449" y="3634057"/>
            <a:ext cx="217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PREVARICATIONS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98C4CD-A117-4E5C-A52E-360AAECE116C}"/>
              </a:ext>
            </a:extLst>
          </p:cNvPr>
          <p:cNvSpPr txBox="1"/>
          <p:nvPr/>
        </p:nvSpPr>
        <p:spPr>
          <a:xfrm>
            <a:off x="3377322" y="1628743"/>
            <a:ext cx="184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Britannic Bold" panose="020B0903060703020204" pitchFamily="34" charset="0"/>
              </a:rPr>
              <a:t>MISSTATEMENTS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DCFDE5-EDE5-48B1-BFDB-E1661958FE2C}"/>
              </a:ext>
            </a:extLst>
          </p:cNvPr>
          <p:cNvSpPr txBox="1"/>
          <p:nvPr/>
        </p:nvSpPr>
        <p:spPr>
          <a:xfrm>
            <a:off x="5278479" y="1659666"/>
            <a:ext cx="2052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FALSE STATEMENTS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851461-20A9-42B4-860D-1523B0B6AFCB}"/>
              </a:ext>
            </a:extLst>
          </p:cNvPr>
          <p:cNvSpPr txBox="1"/>
          <p:nvPr/>
        </p:nvSpPr>
        <p:spPr>
          <a:xfrm>
            <a:off x="1116867" y="4369511"/>
            <a:ext cx="1508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ahnschrift Condensed" panose="020B0502040204020203" pitchFamily="34" charset="0"/>
              </a:rPr>
              <a:t>MAKING SH*T UP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7ACD06-C543-4AB5-9037-6BBCE0169B19}"/>
              </a:ext>
            </a:extLst>
          </p:cNvPr>
          <p:cNvSpPr txBox="1"/>
          <p:nvPr/>
        </p:nvSpPr>
        <p:spPr>
          <a:xfrm>
            <a:off x="620143" y="1386084"/>
            <a:ext cx="2164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Ink Free" panose="03080402000500000000" pitchFamily="66" charset="0"/>
              </a:rPr>
              <a:t>MISREMEMBERED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4C7175-0DCD-41A3-85A1-734F11C7F397}"/>
              </a:ext>
            </a:extLst>
          </p:cNvPr>
          <p:cNvSpPr txBox="1"/>
          <p:nvPr/>
        </p:nvSpPr>
        <p:spPr>
          <a:xfrm>
            <a:off x="797059" y="2214160"/>
            <a:ext cx="1821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+mj-lt"/>
              </a:rPr>
              <a:t>FALSEHOODS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3971DD-EBFE-4F83-9B6E-99B92A78E4B8}"/>
              </a:ext>
            </a:extLst>
          </p:cNvPr>
          <p:cNvSpPr txBox="1"/>
          <p:nvPr/>
        </p:nvSpPr>
        <p:spPr>
          <a:xfrm>
            <a:off x="1126065" y="4570793"/>
            <a:ext cx="2619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" panose="02040604050505020304" pitchFamily="18" charset="0"/>
              </a:rPr>
              <a:t>INVENTIONS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E57287-E6E2-4947-AD94-2B764A8C4076}"/>
              </a:ext>
            </a:extLst>
          </p:cNvPr>
          <p:cNvSpPr txBox="1"/>
          <p:nvPr/>
        </p:nvSpPr>
        <p:spPr>
          <a:xfrm>
            <a:off x="4111278" y="2223250"/>
            <a:ext cx="2159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Castellar" panose="020A0402060406010301" pitchFamily="18" charset="0"/>
              </a:rPr>
              <a:t>HYPERBOLE</a:t>
            </a:r>
            <a:endParaRPr lang="en-US" b="1" dirty="0">
              <a:solidFill>
                <a:srgbClr val="7030A0"/>
              </a:solidFill>
              <a:latin typeface="Castellar" panose="020A0402060406010301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0B98B3-948C-4738-AAC8-761B686DC3C5}"/>
              </a:ext>
            </a:extLst>
          </p:cNvPr>
          <p:cNvSpPr txBox="1"/>
          <p:nvPr/>
        </p:nvSpPr>
        <p:spPr>
          <a:xfrm>
            <a:off x="4204070" y="3611363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DISHONESTY</a:t>
            </a:r>
            <a:endParaRPr lang="en-US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02C527-47E0-4555-8F99-89EE2B70E4DD}"/>
              </a:ext>
            </a:extLst>
          </p:cNvPr>
          <p:cNvSpPr txBox="1"/>
          <p:nvPr/>
        </p:nvSpPr>
        <p:spPr>
          <a:xfrm>
            <a:off x="672356" y="2694553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mic Sans MS" panose="030F0702030302020204" pitchFamily="66" charset="0"/>
              </a:rPr>
              <a:t>PERJURY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DC7A62-6F5A-4853-B65A-28BA65FE9383}"/>
              </a:ext>
            </a:extLst>
          </p:cNvPr>
          <p:cNvSpPr txBox="1"/>
          <p:nvPr/>
        </p:nvSpPr>
        <p:spPr>
          <a:xfrm rot="5400000">
            <a:off x="5279750" y="3546737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VERBAL GYMNASTICS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44D1D6-41B8-46F6-9582-DCF33D02A40A}"/>
              </a:ext>
            </a:extLst>
          </p:cNvPr>
          <p:cNvSpPr txBox="1"/>
          <p:nvPr/>
        </p:nvSpPr>
        <p:spPr>
          <a:xfrm>
            <a:off x="4179899" y="4264336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206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DIVERSIONS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FA475C-0D09-44FE-AC59-28DA3833426E}"/>
              </a:ext>
            </a:extLst>
          </p:cNvPr>
          <p:cNvSpPr txBox="1"/>
          <p:nvPr/>
        </p:nvSpPr>
        <p:spPr>
          <a:xfrm rot="5400000">
            <a:off x="301048" y="4094444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Bahnschrift Condensed" panose="020B0502040204020203" pitchFamily="34" charset="0"/>
              </a:rPr>
              <a:t>MISQUOTES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05E6E3-AF93-49D6-BBBC-D1FAFE18C393}"/>
              </a:ext>
            </a:extLst>
          </p:cNvPr>
          <p:cNvSpPr txBox="1"/>
          <p:nvPr/>
        </p:nvSpPr>
        <p:spPr>
          <a:xfrm>
            <a:off x="740338" y="1673480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UNTRUTHS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5254381-31E7-46E1-A44F-DF78CECD59D7}"/>
              </a:ext>
            </a:extLst>
          </p:cNvPr>
          <p:cNvSpPr txBox="1"/>
          <p:nvPr/>
        </p:nvSpPr>
        <p:spPr>
          <a:xfrm>
            <a:off x="1159274" y="4140364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DENIALS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DBF928-7DEC-4E7C-A5F9-2DC08A8759DE}"/>
              </a:ext>
            </a:extLst>
          </p:cNvPr>
          <p:cNvSpPr txBox="1"/>
          <p:nvPr/>
        </p:nvSpPr>
        <p:spPr>
          <a:xfrm>
            <a:off x="3902341" y="287872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Berlin Sans FB" panose="020E0602020502020306" pitchFamily="34" charset="0"/>
              </a:rPr>
              <a:t>A MISTAKE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A67324E-EBD1-4D2D-BBDD-4F8125F49E11}"/>
              </a:ext>
            </a:extLst>
          </p:cNvPr>
          <p:cNvSpPr/>
          <p:nvPr/>
        </p:nvSpPr>
        <p:spPr>
          <a:xfrm>
            <a:off x="831871" y="3437057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V Boli" panose="02000500030200090000" pitchFamily="2" charset="0"/>
                <a:cs typeface="MV Boli" panose="02000500030200090000" pitchFamily="2" charset="0"/>
              </a:rPr>
              <a:t>SLURS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C33DBC-4CF8-4680-AB7C-EABA5178C39D}"/>
              </a:ext>
            </a:extLst>
          </p:cNvPr>
          <p:cNvSpPr/>
          <p:nvPr/>
        </p:nvSpPr>
        <p:spPr>
          <a:xfrm rot="1625737">
            <a:off x="6650885" y="222749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OCR B MT" panose="020B0509000102020203" pitchFamily="49" charset="0"/>
              </a:rPr>
              <a:t>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72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39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0" baseType="lpstr">
      <vt:lpstr>Arial</vt:lpstr>
      <vt:lpstr>Arial Narrow</vt:lpstr>
      <vt:lpstr>Bahnschrift Condensed</vt:lpstr>
      <vt:lpstr>Berlin Sans FB</vt:lpstr>
      <vt:lpstr>Britannic Bold</vt:lpstr>
      <vt:lpstr>Calibri</vt:lpstr>
      <vt:lpstr>Calibri Light</vt:lpstr>
      <vt:lpstr>Castellar</vt:lpstr>
      <vt:lpstr>Century</vt:lpstr>
      <vt:lpstr>Century Gothic</vt:lpstr>
      <vt:lpstr>Chomsky</vt:lpstr>
      <vt:lpstr>Comic Sans MS</vt:lpstr>
      <vt:lpstr>Gadugi</vt:lpstr>
      <vt:lpstr>Ink Free</vt:lpstr>
      <vt:lpstr>Lucida Console</vt:lpstr>
      <vt:lpstr>MV Boli</vt:lpstr>
      <vt:lpstr>OCR B MT</vt:lpstr>
      <vt:lpstr>Papyrus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Jenny</dc:creator>
  <cp:lastModifiedBy>Margaret Jenny</cp:lastModifiedBy>
  <cp:revision>5</cp:revision>
  <dcterms:created xsi:type="dcterms:W3CDTF">2020-07-09T15:33:44Z</dcterms:created>
  <dcterms:modified xsi:type="dcterms:W3CDTF">2020-07-09T16:11:01Z</dcterms:modified>
</cp:coreProperties>
</file>